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2"/>
  </p:notesMasterIdLst>
  <p:sldIdLst>
    <p:sldId id="256" r:id="rId3"/>
    <p:sldId id="265" r:id="rId4"/>
    <p:sldId id="267" r:id="rId5"/>
    <p:sldId id="266" r:id="rId6"/>
    <p:sldId id="264" r:id="rId7"/>
    <p:sldId id="263" r:id="rId8"/>
    <p:sldId id="262" r:id="rId9"/>
    <p:sldId id="261" r:id="rId10"/>
    <p:sldId id="260" r:id="rId11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57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39BF1E-0E94-4CC3-8B4A-7EAD00695B26}" type="datetimeFigureOut">
              <a:rPr lang="en-US" smtClean="0"/>
              <a:t>12/4/2006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C799D4-B45B-4231-A35F-E5035F152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624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C799D4-B45B-4231-A35F-E5035F152A7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774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12/4/2006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12/4/2006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12/4/2006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12/4/2006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12/4/2006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12/4/2006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5047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12/4/2006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12/4/2006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12/4/2006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12/4/2006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12/4/2006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724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12/4/2006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ilt.in/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931851" y="8039"/>
            <a:ext cx="344075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WELCOME </a:t>
            </a:r>
          </a:p>
          <a:p>
            <a:pPr algn="ctr"/>
            <a:r>
              <a:rPr lang="en-US" sz="48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TO</a:t>
            </a:r>
          </a:p>
        </p:txBody>
      </p:sp>
      <p:pic>
        <p:nvPicPr>
          <p:cNvPr id="10" name="Picture 2" descr="Milli Services 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GlowEdges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1" y="4001814"/>
            <a:ext cx="4968552" cy="1141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3991289"/>
            <a:ext cx="3600400" cy="116273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943908" y="1433427"/>
            <a:ext cx="37497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300" dirty="0" smtClean="0">
                <a:latin typeface="Arial" panose="020B0604020202020204" pitchFamily="34" charset="0"/>
                <a:cs typeface="Arial" panose="020B0604020202020204" pitchFamily="34" charset="0"/>
              </a:rPr>
              <a:t>MISSION 1000</a:t>
            </a:r>
            <a:endParaRPr lang="en-US" sz="3600" b="1" spc="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281" y="2184990"/>
            <a:ext cx="9119719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700" b="1" spc="300" dirty="0" smtClean="0">
                <a:latin typeface="Calibri" panose="020F0502020204030204" pitchFamily="34" charset="0"/>
                <a:cs typeface="Calibri" panose="020F0502020204030204" pitchFamily="34" charset="0"/>
              </a:rPr>
              <a:t>SSLC EXAMINATION PREPERATION TIPS</a:t>
            </a:r>
            <a:endParaRPr lang="en-US" sz="3700" b="1" spc="3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2951942"/>
            <a:ext cx="89767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spc="300" dirty="0" smtClean="0">
                <a:latin typeface="Arial" panose="020B0604020202020204" pitchFamily="34" charset="0"/>
                <a:cs typeface="Arial" panose="020B0604020202020204" pitchFamily="34" charset="0"/>
              </a:rPr>
              <a:t>ONE STEP TOWARDS SUCCESS</a:t>
            </a:r>
            <a:endParaRPr lang="en-US" sz="4000" b="1" spc="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" y="871696"/>
            <a:ext cx="903649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2600" b="1" dirty="0">
                <a:latin typeface="Arial "/>
                <a:cs typeface="Arial" panose="020B0604020202020204" pitchFamily="34" charset="0"/>
              </a:rPr>
              <a:t>Firstly students need to set realistic target for study.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79712" y="18853"/>
            <a:ext cx="47927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chemeClr val="tx2"/>
                </a:solidFill>
                <a:latin typeface="Arial "/>
                <a:cs typeface="Arial" panose="020B0604020202020204" pitchFamily="34" charset="0"/>
              </a:rPr>
              <a:t>PREPERATION TIP`S</a:t>
            </a:r>
          </a:p>
        </p:txBody>
      </p:sp>
      <p:sp>
        <p:nvSpPr>
          <p:cNvPr id="4" name="Rectangle 3"/>
          <p:cNvSpPr/>
          <p:nvPr/>
        </p:nvSpPr>
        <p:spPr>
          <a:xfrm>
            <a:off x="543" y="1552722"/>
            <a:ext cx="7081969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2600" b="1" dirty="0">
                <a:latin typeface="Arial "/>
                <a:cs typeface="Arial" panose="020B0604020202020204" pitchFamily="34" charset="0"/>
              </a:rPr>
              <a:t>Make time management for study.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-1" y="2283718"/>
            <a:ext cx="813690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2600" b="1" dirty="0">
                <a:latin typeface="Arial "/>
                <a:cs typeface="Arial" panose="020B0604020202020204" pitchFamily="34" charset="0"/>
              </a:rPr>
              <a:t>Do not plan for study whole day or night. 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2871395"/>
            <a:ext cx="91440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2600" b="1" dirty="0">
                <a:latin typeface="Arial "/>
                <a:cs typeface="Arial" panose="020B0604020202020204" pitchFamily="34" charset="0"/>
              </a:rPr>
              <a:t>Students need to stop </a:t>
            </a:r>
            <a:r>
              <a:rPr lang="en-US" sz="2600" b="1" dirty="0" smtClean="0">
                <a:latin typeface="Arial "/>
                <a:cs typeface="Arial" panose="020B0604020202020204" pitchFamily="34" charset="0"/>
              </a:rPr>
              <a:t>panicking(afraid </a:t>
            </a:r>
            <a:r>
              <a:rPr lang="en-US" sz="2600" b="1" dirty="0">
                <a:latin typeface="Arial "/>
                <a:cs typeface="Arial" panose="020B0604020202020204" pitchFamily="34" charset="0"/>
              </a:rPr>
              <a:t>from exam.) </a:t>
            </a:r>
          </a:p>
        </p:txBody>
      </p:sp>
      <p:sp>
        <p:nvSpPr>
          <p:cNvPr id="7" name="Rectangle 6"/>
          <p:cNvSpPr/>
          <p:nvPr/>
        </p:nvSpPr>
        <p:spPr>
          <a:xfrm>
            <a:off x="2577" y="3511548"/>
            <a:ext cx="561662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2600" b="1" dirty="0">
                <a:latin typeface="Arial "/>
                <a:cs typeface="Arial" panose="020B0604020202020204" pitchFamily="34" charset="0"/>
              </a:rPr>
              <a:t>Starting from zero or basic </a:t>
            </a:r>
          </a:p>
        </p:txBody>
      </p:sp>
      <p:sp>
        <p:nvSpPr>
          <p:cNvPr id="8" name="Rectangle 7"/>
          <p:cNvSpPr/>
          <p:nvPr/>
        </p:nvSpPr>
        <p:spPr>
          <a:xfrm>
            <a:off x="-1" y="4151701"/>
            <a:ext cx="903649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2600" b="1" dirty="0">
                <a:latin typeface="Arial "/>
                <a:cs typeface="Arial" panose="020B0604020202020204" pitchFamily="34" charset="0"/>
              </a:rPr>
              <a:t>Take rest properly or sleep well in exam </a:t>
            </a:r>
            <a:r>
              <a:rPr lang="en-US" sz="2600" b="1" dirty="0" smtClean="0">
                <a:latin typeface="Arial "/>
                <a:cs typeface="Arial" panose="020B0604020202020204" pitchFamily="34" charset="0"/>
              </a:rPr>
              <a:t>time.</a:t>
            </a:r>
            <a:endParaRPr lang="en-US" sz="2600" b="1" dirty="0">
              <a:latin typeface="Arial "/>
              <a:cs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6698" y="4659982"/>
            <a:ext cx="1529797" cy="494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08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954" y="51470"/>
            <a:ext cx="911908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2700" b="1" dirty="0" smtClean="0">
                <a:latin typeface="Arial "/>
              </a:rPr>
              <a:t>AVOID LAST MINUTE PREPARATION IN LAST MINUTE OF EXAM </a:t>
            </a:r>
            <a:endParaRPr lang="en-US" sz="2700" b="1" dirty="0">
              <a:latin typeface="Arial 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953" y="1068209"/>
            <a:ext cx="911908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2700" b="1" dirty="0" smtClean="0">
                <a:latin typeface="Arial "/>
              </a:rPr>
              <a:t>BE CARE FULL WITH YOUR WEAKER SUBJECTS</a:t>
            </a:r>
            <a:endParaRPr lang="en-US" sz="2700" b="1" dirty="0">
              <a:latin typeface="Arial 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10521" y="1822670"/>
            <a:ext cx="68513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altLang="en-US" sz="2700" b="1" dirty="0" smtClean="0">
                <a:latin typeface="Arial "/>
              </a:rPr>
              <a:t>SOLVE AT LEAST 5 TEST PAPERS</a:t>
            </a:r>
            <a:endParaRPr lang="en-US" sz="2700" b="1" dirty="0">
              <a:latin typeface="Arial 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10578" y="2528987"/>
            <a:ext cx="916661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2700" b="1" dirty="0" smtClean="0">
                <a:latin typeface="Arial "/>
              </a:rPr>
              <a:t>ALWAYS FEEL FRESH DURING STUDY TIME. SO   AVOID WHOLE NIGHT STUDY PLAN. </a:t>
            </a:r>
            <a:endParaRPr lang="en-US" sz="2700" b="1" dirty="0">
              <a:latin typeface="Arial 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3635027"/>
            <a:ext cx="911908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2700" b="1" dirty="0" smtClean="0">
                <a:latin typeface="Arial "/>
              </a:rPr>
              <a:t>FEEL FRESH AND ENERGETIC IN EXAM TIME    SO EAT WELL AND SLEEP WELL. TRY TO AVOIDOILY FOOD IN EXAM. </a:t>
            </a:r>
            <a:endParaRPr lang="en-US" sz="2700" b="1" dirty="0">
              <a:latin typeface="Arial 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6698" y="4659982"/>
            <a:ext cx="1529797" cy="494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86161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6512" y="106050"/>
            <a:ext cx="9144000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indent="-274320" algn="just">
              <a:spcAft>
                <a:spcPts val="875"/>
              </a:spcAft>
              <a:buSzPct val="45000"/>
              <a:buFont typeface="Wingdings" panose="05000000000000000000" pitchFamily="2" charset="2"/>
              <a:buChar char="Ø"/>
            </a:pPr>
            <a:r>
              <a:rPr lang="en-US" altLang="en-US" sz="3200" b="1" dirty="0">
                <a:latin typeface="Calibri" panose="020F0502020204030204" pitchFamily="34" charset="0"/>
              </a:rPr>
              <a:t>First read the question paper with a cool </a:t>
            </a:r>
            <a:r>
              <a:rPr lang="en-US" altLang="en-US" sz="3200" b="1" dirty="0" smtClean="0">
                <a:latin typeface="Calibri" panose="020F0502020204030204" pitchFamily="34" charset="0"/>
              </a:rPr>
              <a:t>mind and </a:t>
            </a:r>
            <a:r>
              <a:rPr lang="en-US" altLang="en-US" sz="3200" b="1" dirty="0">
                <a:latin typeface="Calibri" panose="020F0502020204030204" pitchFamily="34" charset="0"/>
              </a:rPr>
              <a:t>become familiar with each and every question. </a:t>
            </a:r>
          </a:p>
          <a:p>
            <a:pPr marL="365760" indent="-274320" algn="just">
              <a:spcAft>
                <a:spcPts val="875"/>
              </a:spcAft>
              <a:buSzPct val="45000"/>
              <a:buFont typeface="Wingdings" panose="05000000000000000000" pitchFamily="2" charset="2"/>
              <a:buChar char="Ø"/>
            </a:pPr>
            <a:r>
              <a:rPr lang="en-US" altLang="en-US" sz="3200" b="1" dirty="0">
                <a:latin typeface="Calibri" panose="020F0502020204030204" pitchFamily="34" charset="0"/>
              </a:rPr>
              <a:t>Use the first 10 min to think about the root answer of every question. </a:t>
            </a:r>
          </a:p>
          <a:p>
            <a:pPr marL="365760" indent="-274320" algn="just">
              <a:spcAft>
                <a:spcPts val="875"/>
              </a:spcAft>
              <a:buSzPct val="45000"/>
              <a:buFont typeface="Wingdings" panose="05000000000000000000" pitchFamily="2" charset="2"/>
              <a:buChar char="Ø"/>
            </a:pPr>
            <a:r>
              <a:rPr lang="en-US" altLang="en-US" sz="3200" b="1" dirty="0">
                <a:latin typeface="Calibri" panose="020F0502020204030204" pitchFamily="34" charset="0"/>
              </a:rPr>
              <a:t>Make a strategy about which questions will you </a:t>
            </a:r>
            <a:r>
              <a:rPr lang="en-US" altLang="en-US" sz="3200" b="1" dirty="0" smtClean="0">
                <a:latin typeface="Calibri" panose="020F0502020204030204" pitchFamily="34" charset="0"/>
              </a:rPr>
              <a:t>    attempt </a:t>
            </a:r>
            <a:r>
              <a:rPr lang="en-US" altLang="en-US" sz="3200" b="1" dirty="0">
                <a:latin typeface="Calibri" panose="020F0502020204030204" pitchFamily="34" charset="0"/>
              </a:rPr>
              <a:t>first. </a:t>
            </a:r>
          </a:p>
          <a:p>
            <a:pPr marL="365760" indent="-274320" algn="just">
              <a:spcAft>
                <a:spcPts val="875"/>
              </a:spcAft>
              <a:buSzPct val="45000"/>
              <a:buFont typeface="Wingdings" panose="05000000000000000000" pitchFamily="2" charset="2"/>
              <a:buChar char="Ø"/>
            </a:pPr>
            <a:r>
              <a:rPr lang="en-US" altLang="en-US" sz="3200" b="1" dirty="0">
                <a:latin typeface="Calibri" panose="020F0502020204030204" pitchFamily="34" charset="0"/>
              </a:rPr>
              <a:t>5 marks question needs long answer but 1 or 2 marks question needs shot answer and draw diagrams wherever required.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4203" y="4649458"/>
            <a:ext cx="1529797" cy="494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01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90" y="1205920"/>
            <a:ext cx="914281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8640" indent="-548640">
              <a:buFont typeface="Wingdings" panose="05000000000000000000" pitchFamily="2" charset="2"/>
              <a:buChar char="ü"/>
            </a:pPr>
            <a:r>
              <a:rPr lang="en-US" altLang="en-US" sz="2600" b="1" dirty="0">
                <a:latin typeface="Calibri" panose="020F0502020204030204" pitchFamily="34" charset="0"/>
                <a:cs typeface="Calibri" panose="020F0502020204030204" pitchFamily="34" charset="0"/>
              </a:rPr>
              <a:t>Underline the important phrases in your answer sheet and make box on your answers in the case of Mathematics.</a:t>
            </a:r>
            <a:endParaRPr lang="en-US" sz="2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33911" y="-38541"/>
            <a:ext cx="913103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8640" indent="-548640">
              <a:buFont typeface="Wingdings" panose="05000000000000000000" pitchFamily="2" charset="2"/>
              <a:buChar char="ü"/>
            </a:pPr>
            <a:r>
              <a:rPr lang="en-US" altLang="en-US" sz="2600" b="1" dirty="0">
                <a:latin typeface="Calibri" panose="020F0502020204030204" pitchFamily="34" charset="0"/>
                <a:cs typeface="Calibri" panose="020F0502020204030204" pitchFamily="34" charset="0"/>
              </a:rPr>
              <a:t>You have to improve your handwriting because handwriting </a:t>
            </a:r>
            <a:r>
              <a:rPr lang="en-US" altLang="en-US" sz="2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is </a:t>
            </a:r>
            <a:r>
              <a:rPr lang="en-US" altLang="en-US" sz="2600" b="1" dirty="0">
                <a:latin typeface="Calibri" panose="020F0502020204030204" pitchFamily="34" charset="0"/>
                <a:cs typeface="Calibri" panose="020F0502020204030204" pitchFamily="34" charset="0"/>
              </a:rPr>
              <a:t>the first impression of your answer sheet.</a:t>
            </a:r>
            <a:endParaRPr lang="en-US" sz="2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6568" y="2571750"/>
            <a:ext cx="901805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48640" indent="-548640">
              <a:buFont typeface="Wingdings" panose="05000000000000000000" pitchFamily="2" charset="2"/>
              <a:buChar char="ü"/>
            </a:pPr>
            <a:r>
              <a:rPr lang="en-US" sz="2600" b="1" dirty="0">
                <a:latin typeface="Calibri" panose="020F0502020204030204" pitchFamily="34" charset="0"/>
                <a:cs typeface="Calibri" panose="020F0502020204030204" pitchFamily="34" charset="0"/>
              </a:rPr>
              <a:t>Don`t be in a hurry to leave exam hall after you finish </a:t>
            </a:r>
            <a:r>
              <a:rPr lang="en-US" sz="2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 writing </a:t>
            </a:r>
            <a:r>
              <a:rPr lang="en-US" sz="2600" b="1" dirty="0">
                <a:latin typeface="Calibri" panose="020F0502020204030204" pitchFamily="34" charset="0"/>
                <a:cs typeface="Calibri" panose="020F0502020204030204" pitchFamily="34" charset="0"/>
              </a:rPr>
              <a:t>your paper.</a:t>
            </a:r>
          </a:p>
        </p:txBody>
      </p:sp>
      <p:sp>
        <p:nvSpPr>
          <p:cNvPr id="5" name="Rectangle 4"/>
          <p:cNvSpPr/>
          <p:nvPr/>
        </p:nvSpPr>
        <p:spPr>
          <a:xfrm>
            <a:off x="1190" y="3655352"/>
            <a:ext cx="9129848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8640" indent="-548640">
              <a:buFont typeface="Wingdings" panose="05000000000000000000" pitchFamily="2" charset="2"/>
              <a:buChar char="ü"/>
            </a:pPr>
            <a:r>
              <a:rPr lang="en-US" altLang="en-US" sz="2600" b="1" dirty="0">
                <a:latin typeface="Calibri" panose="020F0502020204030204" pitchFamily="34" charset="0"/>
                <a:cs typeface="Calibri" panose="020F0502020204030204" pitchFamily="34" charset="0"/>
              </a:rPr>
              <a:t>First review all the answers again and find out those silly mistakes which could cost you big marks and resolve them </a:t>
            </a:r>
            <a:r>
              <a:rPr lang="en-US" altLang="en-US" sz="2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 immediately</a:t>
            </a:r>
            <a:r>
              <a:rPr lang="en-US" altLang="en-US" sz="26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4203" y="4649458"/>
            <a:ext cx="1529797" cy="494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94648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51470"/>
            <a:ext cx="9144000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Solve Questions:</a:t>
            </a:r>
          </a:p>
          <a:p>
            <a:pPr lvl="0"/>
            <a:r>
              <a:rPr lang="en-US" sz="2300" dirty="0" smtClean="0"/>
              <a:t>                        Last </a:t>
            </a:r>
            <a:r>
              <a:rPr lang="en-US" sz="2300" dirty="0"/>
              <a:t>ten years’ papers question will help you to get in touch </a:t>
            </a:r>
            <a:r>
              <a:rPr lang="en-US" sz="2300" dirty="0" smtClean="0"/>
              <a:t>so practice </a:t>
            </a:r>
            <a:r>
              <a:rPr lang="en-US" sz="2300" dirty="0"/>
              <a:t>from </a:t>
            </a:r>
            <a:r>
              <a:rPr lang="en-US" sz="2300" dirty="0" smtClean="0"/>
              <a:t>them. Take </a:t>
            </a:r>
            <a:r>
              <a:rPr lang="en-US" sz="2300" dirty="0"/>
              <a:t>help from teachers and </a:t>
            </a:r>
            <a:r>
              <a:rPr lang="en-US" sz="2300" dirty="0" smtClean="0"/>
              <a:t>  seniors</a:t>
            </a:r>
            <a:r>
              <a:rPr lang="en-US" sz="2300" dirty="0"/>
              <a:t>, as </a:t>
            </a:r>
            <a:r>
              <a:rPr lang="en-US" sz="2300" dirty="0" smtClean="0"/>
              <a:t>needed</a:t>
            </a:r>
            <a:endParaRPr lang="en-US" sz="23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1419622"/>
            <a:ext cx="9144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/>
              <a:t>Keep</a:t>
            </a:r>
            <a:r>
              <a:rPr lang="en-US" sz="3200" dirty="0"/>
              <a:t> </a:t>
            </a:r>
            <a:r>
              <a:rPr lang="en-US" sz="2400" b="1" dirty="0"/>
              <a:t>Separate</a:t>
            </a:r>
            <a:r>
              <a:rPr lang="en-US" sz="3200" dirty="0"/>
              <a:t> </a:t>
            </a:r>
            <a:r>
              <a:rPr lang="en-US" sz="2400" b="1" dirty="0"/>
              <a:t>Note</a:t>
            </a:r>
            <a:r>
              <a:rPr lang="en-US" sz="3200" dirty="0"/>
              <a:t> </a:t>
            </a:r>
            <a:r>
              <a:rPr lang="en-US" sz="2400" b="1" dirty="0"/>
              <a:t>Book</a:t>
            </a:r>
            <a:r>
              <a:rPr lang="en-US" sz="3200" dirty="0"/>
              <a:t> </a:t>
            </a:r>
            <a:r>
              <a:rPr lang="en-US" sz="2400" b="1" dirty="0"/>
              <a:t>for</a:t>
            </a:r>
            <a:r>
              <a:rPr lang="en-US" sz="3200" dirty="0"/>
              <a:t> </a:t>
            </a:r>
            <a:r>
              <a:rPr lang="en-US" sz="2400" b="1" dirty="0"/>
              <a:t>Every</a:t>
            </a:r>
            <a:r>
              <a:rPr lang="en-US" sz="3200" dirty="0"/>
              <a:t> </a:t>
            </a:r>
            <a:r>
              <a:rPr lang="en-US" sz="2400" b="1" dirty="0"/>
              <a:t>Subject</a:t>
            </a:r>
            <a:r>
              <a:rPr lang="en-US" sz="3200" dirty="0"/>
              <a:t>: 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Write down the important notes and formulae that you come across during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your  studies.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This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will help before the exams as you can just grab the subject notebook and revise the portions you want.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3651870"/>
            <a:ext cx="9144000" cy="1310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Highlight important </a:t>
            </a:r>
            <a:r>
              <a:rPr lang="en-US" sz="3200" b="1" dirty="0" smtClean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points: </a:t>
            </a:r>
            <a:r>
              <a:rPr lang="en-US" sz="2100" dirty="0" smtClean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Highlight important </a:t>
            </a:r>
            <a:r>
              <a:rPr lang="en-US" sz="2100" dirty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points </a:t>
            </a:r>
            <a:r>
              <a:rPr lang="en-US" sz="2100" dirty="0" smtClean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  </a:t>
            </a:r>
            <a:r>
              <a:rPr lang="en-US" sz="2100" dirty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formulae on textbooks and reference books to locate them easily. Revise </a:t>
            </a:r>
            <a:r>
              <a:rPr lang="en-US" sz="2100" dirty="0" smtClean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the </a:t>
            </a:r>
            <a:r>
              <a:rPr lang="en-US" sz="2100" dirty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points as and when you get time.</a:t>
            </a:r>
            <a:endParaRPr lang="en-US" sz="2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4203" y="4649458"/>
            <a:ext cx="1529797" cy="494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09847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-20538"/>
            <a:ext cx="9144000" cy="16273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3300" b="1" dirty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Plan your studies:</a:t>
            </a:r>
            <a:endParaRPr lang="en-US" sz="33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 Chalk out a time table for board exam preparation and allocate </a:t>
            </a:r>
            <a:r>
              <a:rPr lang="en-US" dirty="0" smtClean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sample       time </a:t>
            </a:r>
            <a:r>
              <a:rPr lang="en-US" dirty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each subject. Choose the time that you think is best for study. It can be early </a:t>
            </a:r>
            <a:r>
              <a:rPr lang="en-US" dirty="0" smtClean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 </a:t>
            </a:r>
            <a:r>
              <a:rPr lang="en-US" dirty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 smtClean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morning. Select </a:t>
            </a:r>
            <a:r>
              <a:rPr lang="en-US" dirty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study space that you feel is most suitable and convenient.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635646"/>
            <a:ext cx="9144000" cy="12105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just">
              <a:spcBef>
                <a:spcPts val="0"/>
              </a:spcBef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000" b="1" dirty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Keep fit:</a:t>
            </a:r>
            <a:r>
              <a:rPr lang="en-US" sz="3000" dirty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3000" dirty="0" smtClean="0">
              <a:solidFill>
                <a:srgbClr val="2A2A2A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just">
              <a:spcBef>
                <a:spcPts val="0"/>
              </a:spcBef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dirty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Eat </a:t>
            </a:r>
            <a:r>
              <a:rPr lang="en-US" dirty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healthy and take ample rest. Make sure you are also spending </a:t>
            </a:r>
            <a:r>
              <a:rPr lang="en-US" dirty="0" smtClean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some time </a:t>
            </a:r>
            <a:r>
              <a:rPr lang="en-US" dirty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playing and re-energizing yourself.</a:t>
            </a:r>
            <a:endParaRPr lang="en-US" sz="2800" dirty="0">
              <a:solidFill>
                <a:srgbClr val="2A2A2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4203" y="4649458"/>
            <a:ext cx="1529797" cy="49404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4407" y="3003798"/>
            <a:ext cx="9109593" cy="19641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Bef>
                <a:spcPts val="750"/>
              </a:spcBef>
              <a:spcAft>
                <a:spcPts val="1500"/>
              </a:spcAft>
            </a:pPr>
            <a:r>
              <a:rPr lang="en-US" sz="3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Don’ts for Exam Preparation:</a:t>
            </a:r>
            <a:endParaRPr lang="en-US" sz="30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Avoid mobile phone and wandering</a:t>
            </a:r>
            <a:endParaRPr lang="en-US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Don’t spend your time in watching T.V.</a:t>
            </a:r>
            <a:endParaRPr lang="en-US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Don’t fight any one just before the exams. It might hurt you a lot</a:t>
            </a:r>
            <a:endParaRPr lang="en-US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Don’t eat much during study hours.</a:t>
            </a:r>
            <a:endParaRPr lang="en-US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2457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6097" y="195486"/>
            <a:ext cx="9144000" cy="47037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Your Exam </a:t>
            </a:r>
            <a:r>
              <a:rPr lang="en-US" sz="4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Day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Reach the examination hall a little earlier. Ensure that you have the important documents such as admit card, pen, pencil, etc., with you. Locate your seat and settle down comfortably, keeping everything in place</a:t>
            </a:r>
            <a:r>
              <a:rPr lang="en-US" dirty="0" smtClean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R="0" lvl="0" algn="just">
              <a:spcBef>
                <a:spcPts val="0"/>
              </a:spcBef>
              <a:spcAft>
                <a:spcPts val="0"/>
              </a:spcAft>
              <a:buSzPts val="1000"/>
              <a:tabLst>
                <a:tab pos="457200" algn="l"/>
              </a:tabLst>
            </a:pPr>
            <a:endParaRPr lang="en-US" sz="800" dirty="0">
              <a:solidFill>
                <a:srgbClr val="2A2A2A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Read the questions carefully, as any silly mistake of understanding the question can be damaging</a:t>
            </a:r>
            <a:r>
              <a:rPr lang="en-US" dirty="0" smtClean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R="0" lvl="0" algn="just">
              <a:spcBef>
                <a:spcPts val="0"/>
              </a:spcBef>
              <a:spcAft>
                <a:spcPts val="0"/>
              </a:spcAft>
              <a:buSzPts val="1000"/>
              <a:tabLst>
                <a:tab pos="457200" algn="l"/>
              </a:tabLst>
            </a:pPr>
            <a:endParaRPr lang="en-US" sz="800" dirty="0">
              <a:solidFill>
                <a:srgbClr val="2A2A2A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After you get the question paper, spend five minutes to glance through it. It is better </a:t>
            </a:r>
            <a:r>
              <a:rPr lang="en-US" dirty="0" smtClean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to </a:t>
            </a:r>
            <a:r>
              <a:rPr lang="en-US" dirty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solve those questions that you are more confident with, instead of wasting time with the difficult ones</a:t>
            </a:r>
            <a:r>
              <a:rPr lang="en-US" dirty="0" smtClean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000"/>
              <a:tabLst>
                <a:tab pos="457200" algn="l"/>
              </a:tabLst>
            </a:pPr>
            <a:endParaRPr lang="en-US" sz="800" dirty="0">
              <a:solidFill>
                <a:srgbClr val="2A2A2A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 not waste time if you get stuck with a question. Move forward with the others. Once the easier and moderate ones are done with, attempt the relatively tougher ones if you have the time</a:t>
            </a:r>
            <a:r>
              <a:rPr lang="en-US" dirty="0" smtClean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000"/>
              <a:tabLst>
                <a:tab pos="457200" algn="l"/>
              </a:tabLst>
            </a:pPr>
            <a:endParaRPr lang="en-US" sz="800" dirty="0">
              <a:solidFill>
                <a:srgbClr val="2A2A2A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>
                <a:solidFill>
                  <a:srgbClr val="2A2A2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Revise the paper carefully, provided time permits.</a:t>
            </a:r>
            <a:endParaRPr lang="en-US" sz="2800" dirty="0">
              <a:solidFill>
                <a:srgbClr val="2A2A2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4203" y="4649458"/>
            <a:ext cx="1529797" cy="494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1448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"/>
          <p:cNvSpPr txBox="1">
            <a:spLocks/>
          </p:cNvSpPr>
          <p:nvPr/>
        </p:nvSpPr>
        <p:spPr>
          <a:xfrm>
            <a:off x="179512" y="1995686"/>
            <a:ext cx="6267148" cy="64135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Thanks You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228010" y="2872136"/>
            <a:ext cx="490046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hlinkClick r:id="rId3"/>
              </a:rPr>
              <a:t>www.jilt.in</a:t>
            </a:r>
            <a:endParaRPr lang="en-US" sz="2400" b="1" dirty="0"/>
          </a:p>
          <a:p>
            <a:r>
              <a:rPr lang="en-US" sz="2400" b="1" dirty="0" smtClean="0"/>
              <a:t>huzaifa@hellogulbarga.com</a:t>
            </a:r>
            <a:endParaRPr lang="en-US" sz="2400" b="1" dirty="0"/>
          </a:p>
          <a:p>
            <a:r>
              <a:rPr lang="en-US" sz="2400" b="1" dirty="0" smtClean="0"/>
              <a:t>9449622544</a:t>
            </a:r>
            <a:endParaRPr lang="en-US" sz="2400" b="1" dirty="0"/>
          </a:p>
          <a:p>
            <a:endParaRPr lang="en-US" sz="2400" b="1" dirty="0"/>
          </a:p>
          <a:p>
            <a:r>
              <a:rPr lang="en-US" sz="2400" b="1" dirty="0" smtClean="0"/>
              <a:t>Mr.HABEEBUDDIN HUZAIFA</a:t>
            </a:r>
            <a:endParaRPr lang="en-US" sz="2400" b="1" dirty="0"/>
          </a:p>
          <a:p>
            <a:r>
              <a:rPr lang="en-US" sz="2400" b="1" dirty="0"/>
              <a:t>CELL : </a:t>
            </a:r>
            <a:r>
              <a:rPr lang="en-US" sz="2400" b="1" dirty="0" smtClean="0"/>
              <a:t>8792861903</a:t>
            </a:r>
            <a:endParaRPr lang="en-US" sz="2400" b="1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501643"/>
            <a:ext cx="3952055" cy="1276301"/>
          </a:xfrm>
          <a:prstGeom prst="rect">
            <a:avLst/>
          </a:prstGeom>
        </p:spPr>
      </p:pic>
      <p:pic>
        <p:nvPicPr>
          <p:cNvPr id="9" name="Picture 2" descr="Milli Services Logo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GlowEdges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113"/>
            <a:ext cx="5819070" cy="1337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07327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704</TotalTime>
  <Words>537</Words>
  <Application>Microsoft Office PowerPoint</Application>
  <PresentationFormat>On-screen Show (16:9)</PresentationFormat>
  <Paragraphs>58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맑은 고딕</vt:lpstr>
      <vt:lpstr>Arial</vt:lpstr>
      <vt:lpstr>Arial </vt:lpstr>
      <vt:lpstr>Calibri</vt:lpstr>
      <vt:lpstr>Symbol</vt:lpstr>
      <vt:lpstr>Times New Roman</vt:lpstr>
      <vt:lpstr>Wingdings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JILT</cp:lastModifiedBy>
  <cp:revision>49</cp:revision>
  <dcterms:created xsi:type="dcterms:W3CDTF">2014-04-01T16:27:38Z</dcterms:created>
  <dcterms:modified xsi:type="dcterms:W3CDTF">2006-12-03T21:49:01Z</dcterms:modified>
</cp:coreProperties>
</file>